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sldIdLst>
    <p:sldId id="333" r:id="rId2"/>
    <p:sldId id="332" r:id="rId3"/>
    <p:sldId id="335" r:id="rId4"/>
    <p:sldId id="331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LLURU SIVA SAI" initials="KSS" lastIdx="1" clrIdx="0">
    <p:extLst>
      <p:ext uri="{19B8F6BF-5375-455C-9EA6-DF929625EA0E}">
        <p15:presenceInfo xmlns:p15="http://schemas.microsoft.com/office/powerpoint/2012/main" userId="S::18341A0470@gmrit.edu.in::4daaf283-bfb4-4618-9f66-09ddbf4b6e9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5" autoAdjust="0"/>
    <p:restoredTop sz="94629" autoAdjust="0"/>
  </p:normalViewPr>
  <p:slideViewPr>
    <p:cSldViewPr>
      <p:cViewPr varScale="1">
        <p:scale>
          <a:sx n="81" d="100"/>
          <a:sy n="81" d="100"/>
        </p:scale>
        <p:origin x="917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26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400800"/>
            <a:ext cx="369411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607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400800"/>
            <a:ext cx="369411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239000" y="6415088"/>
            <a:ext cx="1905000" cy="3143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EDAF45-A1ED-443F-B7DC-99AC8969684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19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400800"/>
            <a:ext cx="369411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239000" y="6415088"/>
            <a:ext cx="1905000" cy="3143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E8333-71C2-4DC6-B430-940BC8F3F78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252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400800"/>
            <a:ext cx="3694113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239000" y="6510785"/>
            <a:ext cx="1905000" cy="314325"/>
          </a:xfrm>
          <a:prstGeom prst="rect">
            <a:avLst/>
          </a:prstGeom>
          <a:ln/>
        </p:spPr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CCE60E7C-9340-4E78-8FF1-5B9A5C8058C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921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0" descr="PPT values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819400" y="6600825"/>
            <a:ext cx="5943600" cy="144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11" descr="PPT inside"/>
          <p:cNvPicPr>
            <a:picLocks noChangeAspect="1" noChangeArrowheads="1"/>
          </p:cNvPicPr>
          <p:nvPr/>
        </p:nvPicPr>
        <p:blipFill>
          <a:blip r:embed="rId7" cstate="print"/>
          <a:srcRect t="19157" b="25415"/>
          <a:stretch>
            <a:fillRect/>
          </a:stretch>
        </p:blipFill>
        <p:spPr bwMode="auto">
          <a:xfrm>
            <a:off x="0" y="0"/>
            <a:ext cx="9145588" cy="688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1" name="Picture 16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733610" y="122454"/>
            <a:ext cx="1242805" cy="4329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5721" name="Text Box 9"/>
          <p:cNvSpPr txBox="1">
            <a:spLocks noChangeArrowheads="1"/>
          </p:cNvSpPr>
          <p:nvPr/>
        </p:nvSpPr>
        <p:spPr bwMode="auto">
          <a:xfrm rot="-5400000">
            <a:off x="-2905887" y="3594346"/>
            <a:ext cx="6180074" cy="369332"/>
          </a:xfrm>
          <a:prstGeom prst="rect">
            <a:avLst/>
          </a:prstGeom>
          <a:solidFill>
            <a:srgbClr val="004282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800" b="0" dirty="0">
                <a:solidFill>
                  <a:schemeClr val="bg1"/>
                </a:solidFill>
                <a:latin typeface="+mn-lt"/>
              </a:rPr>
              <a:t>GMR Institute of Technology</a:t>
            </a:r>
            <a:r>
              <a:rPr lang="en-US" sz="1800" b="0" dirty="0">
                <a:solidFill>
                  <a:schemeClr val="bg1"/>
                </a:solidFill>
                <a:latin typeface="Verdana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401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</p:sldLayoutIdLst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/>
          <a:cs typeface="ＭＳ Ｐゴシック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/>
          <a:cs typeface="ＭＳ Ｐゴシック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/>
          <a:cs typeface="ＭＳ Ｐゴシック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/>
          <a:cs typeface="ＭＳ Ｐゴシック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/>
          <a:cs typeface="ＭＳ Ｐゴシック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/>
          <a:cs typeface="ＭＳ Ｐゴシック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/>
          <a:cs typeface="ＭＳ Ｐゴシック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ＭＳ Ｐゴシック"/>
          <a:cs typeface="ＭＳ Ｐゴシック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60D3-A6DD-4886-BD29-42589015F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IN" sz="3200" dirty="0">
                <a:solidFill>
                  <a:srgbClr val="FFC000"/>
                </a:solidFill>
                <a:latin typeface="Cambria" pitchFamily="18" charset="0"/>
                <a:ea typeface="Cambria" pitchFamily="18" charset="0"/>
              </a:rPr>
              <a:t>RESULTS AND DISCUSSION</a:t>
            </a: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01D60-6892-44B6-8876-B58E7E110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EDAF45-A1ED-443F-B7DC-99AC8969684E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pic>
        <p:nvPicPr>
          <p:cNvPr id="6" name="WhatsApp Video 2022-04-25 at 8.24.17 PM">
            <a:hlinkClick r:id="" action="ppaction://media"/>
            <a:extLst>
              <a:ext uri="{FF2B5EF4-FFF2-40B4-BE49-F238E27FC236}">
                <a16:creationId xmlns:a16="http://schemas.microsoft.com/office/drawing/2014/main" id="{2FC7C824-A0E3-4DE7-A16A-D9B01E4A94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8788" y="1484784"/>
            <a:ext cx="8226425" cy="4525963"/>
          </a:xfrm>
        </p:spPr>
      </p:pic>
    </p:spTree>
    <p:extLst>
      <p:ext uri="{BB962C8B-B14F-4D97-AF65-F5344CB8AC3E}">
        <p14:creationId xmlns:p14="http://schemas.microsoft.com/office/powerpoint/2010/main" val="1723368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60D3-A6DD-4886-BD29-42589015F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IN" sz="3200" dirty="0">
                <a:solidFill>
                  <a:srgbClr val="FFC000"/>
                </a:solidFill>
                <a:latin typeface="Cambria" pitchFamily="18" charset="0"/>
                <a:ea typeface="Cambria" pitchFamily="18" charset="0"/>
              </a:rPr>
              <a:t>RESULTS AND DISCUSSION</a:t>
            </a: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01D60-6892-44B6-8876-B58E7E110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EDAF45-A1ED-443F-B7DC-99AC8969684E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7" name="WhatsApp Video 2022-04-23 at 10.40.23 AM">
            <a:hlinkClick r:id="" action="ppaction://media"/>
            <a:extLst>
              <a:ext uri="{FF2B5EF4-FFF2-40B4-BE49-F238E27FC236}">
                <a16:creationId xmlns:a16="http://schemas.microsoft.com/office/drawing/2014/main" id="{F4FE8069-743F-4DC1-B481-A5D0A3EE960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8788" y="1556792"/>
            <a:ext cx="8226425" cy="4525963"/>
          </a:xfrm>
        </p:spPr>
      </p:pic>
    </p:spTree>
    <p:extLst>
      <p:ext uri="{BB962C8B-B14F-4D97-AF65-F5344CB8AC3E}">
        <p14:creationId xmlns:p14="http://schemas.microsoft.com/office/powerpoint/2010/main" val="56882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EFFA8-AC98-43B4-9382-C7A84449F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0"/>
            <a:ext cx="8229600" cy="731837"/>
          </a:xfrm>
        </p:spPr>
        <p:txBody>
          <a:bodyPr/>
          <a:lstStyle/>
          <a:p>
            <a:r>
              <a:rPr lang="en-IN" sz="3200" dirty="0">
                <a:solidFill>
                  <a:srgbClr val="FFC000"/>
                </a:solidFill>
                <a:latin typeface="Cambria" pitchFamily="18" charset="0"/>
                <a:ea typeface="Cambria" pitchFamily="18" charset="0"/>
              </a:rPr>
              <a:t>RESULTS AND DISCUSSION</a:t>
            </a:r>
            <a:endParaRPr lang="en-IN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36923-AE91-450A-84F3-84F34B61E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EDAF45-A1ED-443F-B7DC-99AC8969684E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A54FAB38-5F25-ECE9-42C3-999AB7D8A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731838"/>
            <a:ext cx="8647133" cy="500141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869488-3B7F-1DDC-2FFA-B0182E8E267A}"/>
              </a:ext>
            </a:extLst>
          </p:cNvPr>
          <p:cNvSpPr txBox="1"/>
          <p:nvPr/>
        </p:nvSpPr>
        <p:spPr>
          <a:xfrm>
            <a:off x="2278930" y="5802996"/>
            <a:ext cx="45861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Figure </a:t>
            </a:r>
            <a:r>
              <a:rPr lang="en-IN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14</a:t>
            </a:r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Final object detection system   using YOLO V3.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737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60D3-A6DD-4886-BD29-42589015F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IN" sz="3200" dirty="0">
                <a:solidFill>
                  <a:srgbClr val="FFC000"/>
                </a:solidFill>
                <a:latin typeface="Cambria" pitchFamily="18" charset="0"/>
                <a:ea typeface="Cambria" pitchFamily="18" charset="0"/>
              </a:rPr>
              <a:t>RESULTS AND DISCUSSION</a:t>
            </a:r>
            <a:endParaRPr lang="en-IN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01D60-6892-44B6-8876-B58E7E110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EDAF45-A1ED-443F-B7DC-99AC8969684E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1F37485-5D2B-493C-A705-F4F48C9102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71" y="1700808"/>
            <a:ext cx="4259845" cy="280831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F913FB-BB39-1EB6-A00B-A6A40D1224E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05028" y="1700808"/>
            <a:ext cx="4259845" cy="280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97F581-73AE-D6A7-93B5-B98B3CCAFF06}"/>
              </a:ext>
            </a:extLst>
          </p:cNvPr>
          <p:cNvSpPr txBox="1"/>
          <p:nvPr/>
        </p:nvSpPr>
        <p:spPr>
          <a:xfrm>
            <a:off x="456171" y="4479002"/>
            <a:ext cx="45861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Figure </a:t>
            </a:r>
            <a:r>
              <a:rPr lang="en-IN" b="1" dirty="0">
                <a:latin typeface="Times New Roman" panose="02020603050405020304" pitchFamily="18" charset="0"/>
                <a:ea typeface="Calibri" panose="020F0502020204030204" pitchFamily="34" charset="0"/>
              </a:rPr>
              <a:t>15</a:t>
            </a:r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Physical gun detected in the frame and being alerted.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2A0800-3364-B1C8-781E-172D64FA61C2}"/>
              </a:ext>
            </a:extLst>
          </p:cNvPr>
          <p:cNvSpPr txBox="1"/>
          <p:nvPr/>
        </p:nvSpPr>
        <p:spPr>
          <a:xfrm>
            <a:off x="4557860" y="4509120"/>
            <a:ext cx="4586140" cy="6651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Figure </a:t>
            </a:r>
            <a:r>
              <a:rPr lang="en-IN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16</a:t>
            </a:r>
            <a:r>
              <a:rPr lang="en-IN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Gun detected in the frame as weapon and being alerted.</a:t>
            </a:r>
            <a:endParaRPr lang="en-IN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737491"/>
      </p:ext>
    </p:extLst>
  </p:cSld>
  <p:clrMapOvr>
    <a:masterClrMapping/>
  </p:clrMapOvr>
</p:sld>
</file>

<file path=ppt/theme/theme1.xml><?xml version="1.0" encoding="utf-8"?>
<a:theme xmlns:a="http://schemas.openxmlformats.org/drawingml/2006/main" name="MIS Template">
  <a:themeElements>
    <a:clrScheme name="MIS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IS Template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33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333399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000066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IS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S Templa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S Templa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S Templa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S Templa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S Templa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IS Templa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IS Templa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IS Templa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IS Templa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IS Templa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IS Templa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3050</TotalTime>
  <Words>55</Words>
  <Application>Microsoft Office PowerPoint</Application>
  <PresentationFormat>On-screen Show (4:3)</PresentationFormat>
  <Paragraphs>11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Cambria</vt:lpstr>
      <vt:lpstr>Times New Roman</vt:lpstr>
      <vt:lpstr>Verdana</vt:lpstr>
      <vt:lpstr>MIS Template</vt:lpstr>
      <vt:lpstr>RESULTS AND DISCUSSION</vt:lpstr>
      <vt:lpstr>RESULTS AND DISCUSSION</vt:lpstr>
      <vt:lpstr>RESULTS AND DISCUSSION</vt:lpstr>
      <vt:lpstr>RESULTS AND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Publication Reward</dc:title>
  <dc:creator>Admin</dc:creator>
  <cp:lastModifiedBy>KOLLURU SIVA SAI</cp:lastModifiedBy>
  <cp:revision>199</cp:revision>
  <dcterms:created xsi:type="dcterms:W3CDTF">2017-10-27T12:24:27Z</dcterms:created>
  <dcterms:modified xsi:type="dcterms:W3CDTF">2022-08-27T18:15:52Z</dcterms:modified>
</cp:coreProperties>
</file>

<file path=docProps/thumbnail.jpeg>
</file>